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302" r:id="rId2"/>
    <p:sldId id="303" r:id="rId3"/>
    <p:sldId id="256" r:id="rId4"/>
    <p:sldId id="257" r:id="rId5"/>
    <p:sldId id="258" r:id="rId6"/>
    <p:sldId id="265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4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5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C38C1-87AF-4452-88AE-48FE9126D6B6}" type="datetimeFigureOut">
              <a:rPr lang="ko-KR" altLang="en-US" smtClean="0"/>
              <a:t>2015-03-28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7C675-8A51-463D-B1CF-482CD670D5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6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7C675-8A51-463D-B1CF-482CD670D5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0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95063-34F7-4CB6-8D49-3C260AE111E9}" type="datetime1">
              <a:rPr lang="ko-KR" altLang="en-US" smtClean="0"/>
              <a:t>2015-03-28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7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FD59-9483-43EA-A184-30EEA70951BF}" type="datetime1">
              <a:rPr lang="ko-KR" altLang="en-US" smtClean="0"/>
              <a:t>2015-03-28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978818" y="6356349"/>
            <a:ext cx="2743200" cy="365125"/>
          </a:xfrm>
        </p:spPr>
        <p:txBody>
          <a:bodyPr/>
          <a:lstStyle/>
          <a:p>
            <a:fld id="{064BEFFC-C5CA-45A7-9614-FF56B9F8A3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71948" y="430653"/>
            <a:ext cx="11250070" cy="436552"/>
          </a:xfrm>
          <a:ln w="127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>
              <a:defRPr sz="2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2566219" cy="5069020"/>
          </a:xfrm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8128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948" y="430653"/>
            <a:ext cx="11250070" cy="436552"/>
          </a:xfrm>
        </p:spPr>
        <p:txBody>
          <a:bodyPr anchor="ctr">
            <a:normAutofit/>
          </a:bodyPr>
          <a:lstStyle>
            <a:lvl1pPr>
              <a:defRPr sz="2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4441" y="1160699"/>
            <a:ext cx="7527577" cy="50277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2235856" cy="50690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424160" y="6376793"/>
            <a:ext cx="1297858" cy="365125"/>
          </a:xfrm>
        </p:spPr>
        <p:txBody>
          <a:bodyPr/>
          <a:lstStyle/>
          <a:p>
            <a:fld id="{064BEFFC-C5CA-45A7-9614-FF56B9F8A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2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24956" y="406420"/>
            <a:ext cx="11485552" cy="42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38286"/>
            <a:ext cx="10515600" cy="513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48A2E-49A3-45E8-8E8B-355280959CBC}" type="datetime1">
              <a:rPr lang="ko-KR" altLang="en-US" smtClean="0"/>
              <a:t>2015-03-28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BEFFC-C5CA-45A7-9614-FF56B9F8A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7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ECG/ADP_Rscrip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zgoing/github_quick_manua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Quick Manual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2015-03-28</a:t>
            </a:r>
          </a:p>
        </p:txBody>
      </p:sp>
    </p:spTree>
    <p:extLst>
      <p:ext uri="{BB962C8B-B14F-4D97-AF65-F5344CB8AC3E}">
        <p14:creationId xmlns:p14="http://schemas.microsoft.com/office/powerpoint/2010/main" val="237346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72" y="1160700"/>
            <a:ext cx="8374746" cy="45498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문서편집 및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에 공유 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① </a:t>
            </a:r>
            <a:r>
              <a:rPr lang="en-US" altLang="ko-KR" dirty="0" err="1" smtClean="0"/>
              <a:t>Rstudio</a:t>
            </a:r>
            <a:r>
              <a:rPr lang="ko-KR" altLang="en-US" dirty="0" smtClean="0"/>
              <a:t>를 이용해 문서를 편집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51293" y="2808093"/>
            <a:ext cx="1640021" cy="3362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356614" y="2671671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86" y="1160699"/>
            <a:ext cx="8110432" cy="50690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공유 </a:t>
            </a:r>
            <a:r>
              <a:rPr lang="en-US" altLang="ko-KR" dirty="0" smtClean="0"/>
              <a:t>(2/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2813992" cy="5069020"/>
          </a:xfrm>
        </p:spPr>
        <p:txBody>
          <a:bodyPr/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편집 후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실행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43133" y="4400919"/>
            <a:ext cx="1097280" cy="873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648454" y="4264497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3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33" y="1160699"/>
            <a:ext cx="8520985" cy="467818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공유 </a:t>
            </a:r>
            <a:r>
              <a:rPr lang="en-US" altLang="ko-KR" dirty="0" smtClean="0"/>
              <a:t>(3/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적절한 제목과 내용을 입력하고</a:t>
            </a:r>
            <a:r>
              <a:rPr lang="en-US" altLang="ko-KR" dirty="0" smtClean="0"/>
              <a:t>, “Commit to master”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41809" y="1630802"/>
            <a:ext cx="2455115" cy="1560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447130" y="1494380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5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20" y="1160699"/>
            <a:ext cx="8577397" cy="470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공유 </a:t>
            </a:r>
            <a:r>
              <a:rPr lang="en-US" altLang="ko-KR" dirty="0" smtClean="0"/>
              <a:t>(4/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④ “Sync”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89342" y="1256563"/>
            <a:ext cx="973394" cy="4549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377887" y="1120141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2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공유 </a:t>
            </a:r>
            <a:r>
              <a:rPr lang="en-US" altLang="ko-KR" dirty="0" smtClean="0"/>
              <a:t>(5/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74141" cy="5069020"/>
          </a:xfrm>
        </p:spPr>
        <p:txBody>
          <a:bodyPr/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변경 사항 확인을 위해 </a:t>
            </a:r>
            <a:r>
              <a:rPr lang="en-US" altLang="ko-KR" dirty="0" smtClean="0"/>
              <a:t>“latest commit”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430178" y="4265233"/>
            <a:ext cx="1468939" cy="365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235499" y="4128811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2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1160699"/>
            <a:ext cx="7710457" cy="50686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공유 </a:t>
            </a:r>
            <a:r>
              <a:rPr lang="en-US" altLang="ko-KR" dirty="0" smtClean="0"/>
              <a:t>(6/</a:t>
            </a:r>
            <a:r>
              <a:rPr lang="en-US" altLang="ko-KR" dirty="0"/>
              <a:t>6)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33135" cy="5069020"/>
          </a:xfrm>
        </p:spPr>
        <p:txBody>
          <a:bodyPr/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해당 파일의 변경사항 확인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8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1160699"/>
            <a:ext cx="7710457" cy="50686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Pull Request –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 (1/4)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39034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err="1" smtClean="0"/>
              <a:t>협업자에게</a:t>
            </a:r>
            <a:r>
              <a:rPr lang="ko-KR" altLang="en-US" dirty="0" smtClean="0"/>
              <a:t> 변경사항을 공유하고 원본에 반영하기 위한 </a:t>
            </a:r>
            <a:r>
              <a:rPr lang="en-US" altLang="ko-KR" dirty="0" smtClean="0"/>
              <a:t>“Pull Request”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01259" y="3775587"/>
            <a:ext cx="949796" cy="42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406580" y="3639165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4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Pull Request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62343" cy="5069020"/>
          </a:xfrm>
        </p:spPr>
        <p:txBody>
          <a:bodyPr/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내용을 다시 한번 확인하고</a:t>
            </a:r>
            <a:r>
              <a:rPr lang="en-US" altLang="ko-KR" dirty="0" smtClean="0"/>
              <a:t>, “Create pull request”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00341" y="3728393"/>
            <a:ext cx="1616423" cy="6017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05662" y="3591970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5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Pull Request –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91839" cy="5069020"/>
          </a:xfrm>
        </p:spPr>
        <p:txBody>
          <a:bodyPr/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제목과 상세를 편집하고</a:t>
            </a:r>
            <a:r>
              <a:rPr lang="en-US" altLang="ko-KR" dirty="0"/>
              <a:t>, “Create pull request”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00340" y="3032268"/>
            <a:ext cx="5763669" cy="29791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05662" y="2895846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7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60" y="1160699"/>
            <a:ext cx="7704557" cy="5064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Pull Request – </a:t>
            </a:r>
            <a:r>
              <a:rPr lang="ko-KR" altLang="en-US" dirty="0" smtClean="0"/>
              <a:t>요청 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15437" cy="5069020"/>
          </a:xfrm>
        </p:spPr>
        <p:txBody>
          <a:bodyPr/>
          <a:lstStyle/>
          <a:p>
            <a:r>
              <a:rPr lang="en-US" altLang="ko-KR" dirty="0" smtClean="0"/>
              <a:t>④ Pull request </a:t>
            </a:r>
            <a:r>
              <a:rPr lang="ko-KR" altLang="en-US" dirty="0" smtClean="0"/>
              <a:t>결과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1346" y="2448232"/>
            <a:ext cx="5698777" cy="2542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46668" y="2311810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2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471948" y="1160699"/>
            <a:ext cx="11250069" cy="5069020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en-US" altLang="ko-KR" dirty="0" smtClean="0"/>
              <a:t>Fork … 3-4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 smtClean="0"/>
              <a:t>설치</a:t>
            </a:r>
            <a:r>
              <a:rPr lang="en-US" altLang="ko-KR" dirty="0"/>
              <a:t> </a:t>
            </a:r>
            <a:r>
              <a:rPr lang="en-US" altLang="ko-KR" dirty="0" smtClean="0"/>
              <a:t>... 5-6</a:t>
            </a:r>
          </a:p>
          <a:p>
            <a:r>
              <a:rPr lang="en-US" altLang="ko-KR" dirty="0"/>
              <a:t>3. Clone in </a:t>
            </a:r>
            <a:r>
              <a:rPr lang="en-US" altLang="ko-KR" dirty="0" smtClean="0"/>
              <a:t>Desktop ... 7-9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문서편집 및 </a:t>
            </a:r>
            <a:r>
              <a:rPr lang="en-US" altLang="ko-KR" dirty="0"/>
              <a:t>Repository</a:t>
            </a:r>
            <a:r>
              <a:rPr lang="ko-KR" altLang="en-US" dirty="0"/>
              <a:t>에 </a:t>
            </a:r>
            <a:r>
              <a:rPr lang="ko-KR" altLang="en-US" dirty="0" smtClean="0"/>
              <a:t>공유 </a:t>
            </a:r>
            <a:r>
              <a:rPr lang="en-US" altLang="ko-KR" dirty="0" smtClean="0"/>
              <a:t>... 10-15</a:t>
            </a:r>
          </a:p>
          <a:p>
            <a:r>
              <a:rPr lang="en-US" altLang="ko-KR" dirty="0"/>
              <a:t>5. Pull Request – </a:t>
            </a:r>
            <a:r>
              <a:rPr lang="ko-KR" altLang="en-US" dirty="0"/>
              <a:t>요청</a:t>
            </a:r>
            <a:r>
              <a:rPr lang="en-US" altLang="ko-KR" dirty="0" smtClean="0"/>
              <a:t> ... 16-19</a:t>
            </a:r>
          </a:p>
          <a:p>
            <a:r>
              <a:rPr lang="en-US" altLang="ko-KR" dirty="0"/>
              <a:t>6. Pull Request – </a:t>
            </a:r>
            <a:r>
              <a:rPr lang="ko-KR" altLang="en-US" dirty="0" smtClean="0"/>
              <a:t>승인 </a:t>
            </a:r>
            <a:r>
              <a:rPr lang="en-US" altLang="ko-KR" dirty="0" smtClean="0"/>
              <a:t>... 20-25</a:t>
            </a:r>
          </a:p>
          <a:p>
            <a:r>
              <a:rPr lang="en-US" altLang="ko-KR" dirty="0"/>
              <a:t>7. Pull Request – </a:t>
            </a:r>
            <a:r>
              <a:rPr lang="ko-KR" altLang="en-US" dirty="0"/>
              <a:t>결과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... 26-28</a:t>
            </a:r>
          </a:p>
          <a:p>
            <a:r>
              <a:rPr lang="en-US" altLang="ko-KR" dirty="0"/>
              <a:t>8. </a:t>
            </a:r>
            <a:r>
              <a:rPr lang="en-US" altLang="ko-KR" dirty="0" smtClean="0"/>
              <a:t>Tips</a:t>
            </a:r>
          </a:p>
          <a:p>
            <a:pPr marL="179388"/>
            <a:r>
              <a:rPr lang="en-US" altLang="ko-KR" dirty="0" smtClean="0"/>
              <a:t>1) ADP </a:t>
            </a:r>
            <a:r>
              <a:rPr lang="ko-KR" altLang="en-US" dirty="0"/>
              <a:t>단기완성 </a:t>
            </a:r>
            <a:r>
              <a:rPr lang="en-US" altLang="ko-KR" dirty="0"/>
              <a:t>Script </a:t>
            </a:r>
            <a:r>
              <a:rPr lang="en-US" altLang="ko-KR" dirty="0" smtClean="0"/>
              <a:t>Download ... 29-31</a:t>
            </a:r>
          </a:p>
          <a:p>
            <a:pPr marL="179388"/>
            <a:r>
              <a:rPr lang="en-US" altLang="ko-KR" dirty="0" smtClean="0"/>
              <a:t>2</a:t>
            </a:r>
            <a:r>
              <a:rPr lang="en-US" altLang="ko-KR" dirty="0"/>
              <a:t>) </a:t>
            </a:r>
            <a:r>
              <a:rPr lang="en-US" altLang="ko-KR" dirty="0" err="1"/>
              <a:t>Coursera</a:t>
            </a:r>
            <a:r>
              <a:rPr lang="en-US" altLang="ko-KR" dirty="0"/>
              <a:t> </a:t>
            </a:r>
            <a:r>
              <a:rPr lang="ko-KR" altLang="en-US" dirty="0"/>
              <a:t>강의 중 </a:t>
            </a:r>
            <a:r>
              <a:rPr lang="en-US" altLang="ko-KR" dirty="0"/>
              <a:t>Data Science </a:t>
            </a:r>
            <a:r>
              <a:rPr lang="en-US" altLang="ko-KR" dirty="0" smtClean="0"/>
              <a:t>Repository ... 32-33</a:t>
            </a:r>
          </a:p>
          <a:p>
            <a:pPr marL="179388"/>
            <a:r>
              <a:rPr lang="en-US" altLang="ko-KR" dirty="0" smtClean="0"/>
              <a:t>3</a:t>
            </a:r>
            <a:r>
              <a:rPr lang="en-US" altLang="ko-KR" dirty="0"/>
              <a:t>) </a:t>
            </a:r>
            <a:r>
              <a:rPr lang="en-US" altLang="ko-KR" dirty="0" err="1"/>
              <a:t>Coursera</a:t>
            </a:r>
            <a:r>
              <a:rPr lang="en-US" altLang="ko-KR" dirty="0"/>
              <a:t> </a:t>
            </a:r>
            <a:r>
              <a:rPr lang="ko-KR" altLang="en-US" dirty="0"/>
              <a:t>강의 중 </a:t>
            </a:r>
            <a:r>
              <a:rPr lang="en-US" altLang="ko-KR" dirty="0"/>
              <a:t>Data </a:t>
            </a:r>
            <a:r>
              <a:rPr lang="en-US" altLang="ko-KR" dirty="0" smtClean="0"/>
              <a:t>Science … 34</a:t>
            </a:r>
          </a:p>
          <a:p>
            <a:pPr marL="179388"/>
            <a:r>
              <a:rPr lang="en-US" altLang="ko-KR" dirty="0" smtClean="0"/>
              <a:t>4</a:t>
            </a:r>
            <a:r>
              <a:rPr lang="en-US" altLang="ko-KR" dirty="0"/>
              <a:t>)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en-US" altLang="ko-KR" dirty="0" smtClean="0"/>
              <a:t>Book (</a:t>
            </a:r>
            <a:r>
              <a:rPr lang="ko-KR" altLang="en-US" dirty="0" smtClean="0"/>
              <a:t>무료 온라인</a:t>
            </a:r>
            <a:r>
              <a:rPr lang="en-US" altLang="ko-KR" dirty="0" smtClean="0"/>
              <a:t>) … 35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7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ᅳ크린샷 2015-03-28 오후 12.3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5222" y="1160700"/>
            <a:ext cx="8276795" cy="5073928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Pull Request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승인 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2813992" cy="5069020"/>
          </a:xfrm>
        </p:spPr>
        <p:txBody>
          <a:bodyPr/>
          <a:lstStyle/>
          <a:p>
            <a:r>
              <a:rPr lang="en-US" altLang="ko-KR" dirty="0" smtClean="0"/>
              <a:t>① Repository </a:t>
            </a:r>
            <a:r>
              <a:rPr lang="ko-KR" altLang="en-US" dirty="0" smtClean="0"/>
              <a:t>원저자가 </a:t>
            </a:r>
            <a:r>
              <a:rPr lang="en-US" altLang="ko-KR" dirty="0" smtClean="0"/>
              <a:t>“Pull Request”</a:t>
            </a:r>
            <a:r>
              <a:rPr lang="ko-KR" altLang="en-US" dirty="0" smtClean="0"/>
              <a:t>내용을 확인하기 위해 해당 요청을 클릭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63210" y="4572000"/>
            <a:ext cx="3987963" cy="814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68532" y="4435578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1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스크린샷 2015-03-28 오후 12.3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0809" y="1160699"/>
            <a:ext cx="7461209" cy="5082272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Pull Request – </a:t>
            </a:r>
            <a:r>
              <a:rPr lang="ko-KR" altLang="en-US" dirty="0"/>
              <a:t>승인 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409827" cy="5069020"/>
          </a:xfrm>
        </p:spPr>
        <p:txBody>
          <a:bodyPr/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변경 내용을 검토</a:t>
            </a:r>
            <a:endParaRPr lang="en-US" altLang="ko-KR" dirty="0" smtClean="0"/>
          </a:p>
          <a:p>
            <a:r>
              <a:rPr lang="en-US" altLang="ko-KR" dirty="0" smtClean="0"/>
              <a:t>③ “Merge pull request”</a:t>
            </a:r>
            <a:r>
              <a:rPr lang="ko-KR" altLang="en-US" dirty="0" smtClean="0"/>
              <a:t>를 클릭해 변경사항 수용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53724" y="1993982"/>
            <a:ext cx="5468702" cy="25013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06240" y="1857560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483267" y="4771106"/>
            <a:ext cx="1309657" cy="4458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282445" y="4650662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4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ᅳ크린샷 2015-03-28 오후 12.39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9976" y="1160699"/>
            <a:ext cx="7852041" cy="5069522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Pull Request – </a:t>
            </a:r>
            <a:r>
              <a:rPr lang="ko-KR" altLang="en-US" dirty="0"/>
              <a:t>승인 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173852" cy="5069020"/>
          </a:xfrm>
        </p:spPr>
        <p:txBody>
          <a:bodyPr/>
          <a:lstStyle/>
          <a:p>
            <a:r>
              <a:rPr lang="en-US" altLang="ko-KR" dirty="0" smtClean="0"/>
              <a:t>④ “Confirm merge”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565863" y="5592588"/>
            <a:ext cx="1191670" cy="507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371184" y="5456166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8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ᅳ크린샷 2015-03-28 오후 12.4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3434" y="1160699"/>
            <a:ext cx="7468583" cy="5063325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Pull Request – </a:t>
            </a:r>
            <a:r>
              <a:rPr lang="ko-KR" altLang="en-US" dirty="0"/>
              <a:t>승인 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510116" cy="5069020"/>
          </a:xfrm>
        </p:spPr>
        <p:txBody>
          <a:bodyPr/>
          <a:lstStyle/>
          <a:p>
            <a:r>
              <a:rPr lang="en-US" altLang="ko-KR" dirty="0" smtClean="0"/>
              <a:t>⑤ merge </a:t>
            </a:r>
            <a:r>
              <a:rPr lang="ko-KR" altLang="en-US" dirty="0" smtClean="0"/>
              <a:t>결과 확인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53434" y="2047077"/>
            <a:ext cx="4448114" cy="696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58755" y="1910654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0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ᅳ크린샷 2015-03-28 오후 12.44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062" y="1160699"/>
            <a:ext cx="8575956" cy="4543977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Pull Request – </a:t>
            </a:r>
            <a:r>
              <a:rPr lang="ko-KR" altLang="en-US" dirty="0"/>
              <a:t>승인 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원본의 변경 사항 확인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41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스크린샷 2015-03-28 오후 12.45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0769" y="1160699"/>
            <a:ext cx="7781249" cy="5072777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Pull Request – </a:t>
            </a:r>
            <a:r>
              <a:rPr lang="ko-KR" altLang="en-US" dirty="0"/>
              <a:t>승인 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15148" cy="5069020"/>
          </a:xfrm>
        </p:spPr>
        <p:txBody>
          <a:bodyPr/>
          <a:lstStyle/>
          <a:p>
            <a:r>
              <a:rPr lang="en-US" altLang="ko-KR" dirty="0"/>
              <a:t>⑥ </a:t>
            </a:r>
            <a:r>
              <a:rPr lang="ko-KR" altLang="en-US" dirty="0"/>
              <a:t>원본의 변경 사항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/>
              <a:t>Pull Request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결과 확인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56732" cy="5069020"/>
          </a:xfrm>
        </p:spPr>
        <p:txBody>
          <a:bodyPr/>
          <a:lstStyle/>
          <a:p>
            <a:r>
              <a:rPr lang="en-US" altLang="ko-KR" dirty="0" smtClean="0"/>
              <a:t>① Pull request </a:t>
            </a:r>
            <a:r>
              <a:rPr lang="ko-KR" altLang="en-US" dirty="0" smtClean="0"/>
              <a:t>결과 확인을 위해 </a:t>
            </a:r>
            <a:r>
              <a:rPr lang="ko-KR" altLang="en-US" dirty="0" err="1" smtClean="0"/>
              <a:t>요청자로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login</a:t>
            </a:r>
          </a:p>
          <a:p>
            <a:endParaRPr lang="en-US" altLang="ko-KR" dirty="0"/>
          </a:p>
          <a:p>
            <a:r>
              <a:rPr lang="en-US" altLang="ko-KR" dirty="0" smtClean="0"/>
              <a:t>② login </a:t>
            </a:r>
            <a:r>
              <a:rPr lang="ko-KR" altLang="en-US" dirty="0" smtClean="0"/>
              <a:t>화면 아래에서 </a:t>
            </a:r>
            <a:r>
              <a:rPr lang="en-US" altLang="ko-KR" dirty="0" smtClean="0"/>
              <a:t>pull request </a:t>
            </a:r>
            <a:r>
              <a:rPr lang="ko-KR" altLang="en-US" dirty="0" smtClean="0"/>
              <a:t>결과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08315" y="4595598"/>
            <a:ext cx="2401037" cy="6607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813636" y="4459176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7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66" y="1160699"/>
            <a:ext cx="7718599" cy="50739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Pull Request – </a:t>
            </a:r>
            <a:r>
              <a:rPr lang="ko-KR" altLang="en-US" dirty="0"/>
              <a:t>결과 확인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60101" cy="5069020"/>
          </a:xfrm>
        </p:spPr>
        <p:txBody>
          <a:bodyPr/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원본의 변경사항 확인을 위해 해당 파일 클릭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29837" y="4241636"/>
            <a:ext cx="2619313" cy="265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035159" y="4105214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83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Pull Request – </a:t>
            </a:r>
            <a:r>
              <a:rPr lang="ko-KR" altLang="en-US" dirty="0"/>
              <a:t>결과 확인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21336" cy="5069020"/>
          </a:xfrm>
        </p:spPr>
        <p:txBody>
          <a:bodyPr/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원본 파일에 변경사항 반영 여부 확인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80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Tips 1) ADP </a:t>
            </a:r>
            <a:r>
              <a:rPr lang="ko-KR" altLang="en-US" dirty="0" smtClean="0"/>
              <a:t>단기완성 </a:t>
            </a:r>
            <a:r>
              <a:rPr lang="en-US" altLang="ko-KR" dirty="0" smtClean="0"/>
              <a:t>Script Download (1/3)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21336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아래 책의 모든 </a:t>
            </a:r>
            <a:r>
              <a:rPr lang="en-US" altLang="ko-KR" dirty="0" smtClean="0"/>
              <a:t>script</a:t>
            </a:r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:</a:t>
            </a:r>
          </a:p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github.com/The-ECG/ADP_Rscript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② “ADP_script.zip”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96175" y="1297121"/>
            <a:ext cx="2010813" cy="366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01496" y="1160699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66" y="3251466"/>
            <a:ext cx="2243701" cy="28779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01496" y="3904636"/>
            <a:ext cx="996125" cy="2780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06817" y="3768214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70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30" y="1160699"/>
            <a:ext cx="7711688" cy="506902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Fork (1/2)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85940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login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공유된 문서의 주소를 입력하여 해당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예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github.com/gezgoing/github_quick_manual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② “Fork”</a:t>
            </a:r>
            <a:r>
              <a:rPr lang="ko-KR" altLang="en-US" dirty="0" smtClean="0"/>
              <a:t>를 클릭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71711" y="1297858"/>
            <a:ext cx="2371541" cy="312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24227" y="1160699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595241" y="2004797"/>
            <a:ext cx="848525" cy="312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05479" y="1868375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1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60" y="1160699"/>
            <a:ext cx="7704557" cy="506473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1) ADP </a:t>
            </a:r>
            <a:r>
              <a:rPr lang="ko-KR" altLang="en-US" dirty="0"/>
              <a:t>단기완성 </a:t>
            </a:r>
            <a:r>
              <a:rPr lang="en-US" altLang="ko-KR" dirty="0"/>
              <a:t>Script Download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91839" cy="5069020"/>
          </a:xfrm>
        </p:spPr>
        <p:txBody>
          <a:bodyPr/>
          <a:lstStyle/>
          <a:p>
            <a:r>
              <a:rPr lang="en-US" altLang="ko-KR" dirty="0" smtClean="0"/>
              <a:t>③ “View Raw”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“Raw”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97502" y="3822783"/>
            <a:ext cx="737419" cy="471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102823" y="3686360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412420" y="3350835"/>
            <a:ext cx="737419" cy="471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217741" y="3214412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862" y="1160699"/>
            <a:ext cx="7728155" cy="507531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1) ADP </a:t>
            </a:r>
            <a:r>
              <a:rPr lang="ko-KR" altLang="en-US" dirty="0"/>
              <a:t>단기완성 </a:t>
            </a:r>
            <a:r>
              <a:rPr lang="en-US" altLang="ko-KR" dirty="0"/>
              <a:t>Script Download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09537" cy="5069020"/>
          </a:xfrm>
        </p:spPr>
        <p:txBody>
          <a:bodyPr/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나타나는 화면에서 적절히 저장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4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60699"/>
            <a:ext cx="7716356" cy="507249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</a:t>
            </a:r>
            <a:r>
              <a:rPr lang="en-US" altLang="ko-KR" dirty="0" smtClean="0"/>
              <a:t>2) </a:t>
            </a:r>
            <a:r>
              <a:rPr lang="en-US" altLang="ko-KR" dirty="0" err="1" smtClean="0"/>
              <a:t>Coursera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중 </a:t>
            </a:r>
            <a:r>
              <a:rPr lang="en-US" altLang="ko-KR" dirty="0" smtClean="0"/>
              <a:t>Data Science Repository (1/2)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74141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en-US" altLang="ko-KR" dirty="0" err="1" smtClean="0"/>
              <a:t>Coursera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중 </a:t>
            </a:r>
            <a:r>
              <a:rPr lang="en-US" altLang="ko-KR" dirty="0" smtClean="0"/>
              <a:t>Data Science </a:t>
            </a:r>
            <a:r>
              <a:rPr lang="ko-KR" altLang="en-US" dirty="0" smtClean="0"/>
              <a:t>강의 자료가 있는 </a:t>
            </a:r>
            <a:r>
              <a:rPr lang="en-US" altLang="ko-KR" dirty="0" smtClean="0"/>
              <a:t>Repository</a:t>
            </a:r>
          </a:p>
          <a:p>
            <a:r>
              <a:rPr lang="ko-KR" altLang="en-US" dirty="0"/>
              <a:t>https://github.com/rdpeng</a:t>
            </a:r>
          </a:p>
          <a:p>
            <a:endParaRPr lang="en-US" altLang="ko-KR" dirty="0"/>
          </a:p>
          <a:p>
            <a:r>
              <a:rPr lang="en-US" altLang="ko-KR" dirty="0" smtClean="0"/>
              <a:t>② “courses” </a:t>
            </a:r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436315" y="1297122"/>
            <a:ext cx="1539731" cy="42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41636" y="1160699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976046" y="2689370"/>
            <a:ext cx="2743200" cy="4299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81367" y="2552947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5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42" y="1160699"/>
            <a:ext cx="7711076" cy="50690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2) </a:t>
            </a:r>
            <a:r>
              <a:rPr lang="en-US" altLang="ko-KR" dirty="0" err="1"/>
              <a:t>Coursera</a:t>
            </a:r>
            <a:r>
              <a:rPr lang="en-US" altLang="ko-KR" dirty="0"/>
              <a:t> </a:t>
            </a:r>
            <a:r>
              <a:rPr lang="ko-KR" altLang="en-US" dirty="0"/>
              <a:t>강의 중 </a:t>
            </a:r>
            <a:r>
              <a:rPr lang="en-US" altLang="ko-KR" dirty="0"/>
              <a:t>Data Science Repository (</a:t>
            </a:r>
            <a:r>
              <a:rPr lang="en-US" altLang="ko-KR" dirty="0" smtClean="0"/>
              <a:t>1/2)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74141" cy="5069020"/>
          </a:xfrm>
        </p:spPr>
        <p:txBody>
          <a:bodyPr/>
          <a:lstStyle/>
          <a:p>
            <a:r>
              <a:rPr lang="en-US" altLang="ko-KR" dirty="0" smtClean="0"/>
              <a:t>③ 9</a:t>
            </a:r>
            <a:r>
              <a:rPr lang="ko-KR" altLang="en-US" dirty="0" smtClean="0"/>
              <a:t>개의 강의 내용 확인 가능</a:t>
            </a:r>
            <a:r>
              <a:rPr lang="en-US" altLang="ko-KR" dirty="0" smtClean="0"/>
              <a:t>, Fork</a:t>
            </a:r>
            <a:r>
              <a:rPr lang="ko-KR" altLang="en-US" dirty="0" smtClean="0"/>
              <a:t>를 하여 참조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0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60" y="1160699"/>
            <a:ext cx="7704557" cy="506473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</a:t>
            </a:r>
            <a:r>
              <a:rPr lang="en-US" altLang="ko-KR" dirty="0" smtClean="0"/>
              <a:t>3) </a:t>
            </a:r>
            <a:r>
              <a:rPr lang="en-US" altLang="ko-KR" dirty="0" err="1"/>
              <a:t>Coursera</a:t>
            </a:r>
            <a:r>
              <a:rPr lang="en-US" altLang="ko-KR" dirty="0"/>
              <a:t> </a:t>
            </a:r>
            <a:r>
              <a:rPr lang="ko-KR" altLang="en-US" dirty="0"/>
              <a:t>강의 중 </a:t>
            </a:r>
            <a:r>
              <a:rPr lang="en-US" altLang="ko-KR" dirty="0"/>
              <a:t>Data </a:t>
            </a:r>
            <a:r>
              <a:rPr lang="en-US" altLang="ko-KR" dirty="0" smtClean="0"/>
              <a:t>Science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09537" cy="5069020"/>
          </a:xfrm>
        </p:spPr>
        <p:txBody>
          <a:bodyPr/>
          <a:lstStyle/>
          <a:p>
            <a:r>
              <a:rPr lang="en-US" altLang="ko-KR" dirty="0" smtClean="0"/>
              <a:t>① Data Science </a:t>
            </a:r>
            <a:r>
              <a:rPr lang="ko-KR" altLang="en-US" dirty="0" smtClean="0"/>
              <a:t>강의 사이트</a:t>
            </a:r>
            <a:endParaRPr lang="en-US" altLang="ko-KR" dirty="0" smtClean="0"/>
          </a:p>
          <a:p>
            <a:r>
              <a:rPr lang="ko-KR" altLang="en-US" dirty="0"/>
              <a:t>https://</a:t>
            </a:r>
            <a:r>
              <a:rPr lang="ko-KR" altLang="en-US" dirty="0" smtClean="0"/>
              <a:t>www.coursera.org/specialization/jhudatascience/1/courses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60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Tips </a:t>
            </a:r>
            <a:r>
              <a:rPr lang="en-US" altLang="ko-KR" dirty="0" smtClean="0"/>
              <a:t>4)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Book </a:t>
            </a:r>
            <a:r>
              <a:rPr lang="en-US" altLang="ko-KR" dirty="0"/>
              <a:t>(</a:t>
            </a:r>
            <a:r>
              <a:rPr lang="ko-KR" altLang="en-US" dirty="0"/>
              <a:t>무료 온라인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27236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책</a:t>
            </a:r>
            <a:endParaRPr lang="en-US" altLang="ko-KR" dirty="0" smtClean="0"/>
          </a:p>
          <a:p>
            <a:r>
              <a:rPr lang="en-US" altLang="ko-KR" dirty="0" smtClean="0"/>
              <a:t>http</a:t>
            </a:r>
            <a:r>
              <a:rPr lang="en-US" altLang="ko-KR" dirty="0"/>
              <a:t>://git-scm.com/book/ko/v1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62" y="1157228"/>
            <a:ext cx="7716356" cy="5072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7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30" y="1160699"/>
            <a:ext cx="7732088" cy="507418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Fork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56443" cy="5069020"/>
          </a:xfrm>
        </p:spPr>
        <p:txBody>
          <a:bodyPr/>
          <a:lstStyle/>
          <a:p>
            <a:r>
              <a:rPr lang="en-US" altLang="ko-KR" dirty="0" smtClean="0"/>
              <a:t>③ “Fork”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login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repository</a:t>
            </a:r>
            <a:r>
              <a:rPr lang="ko-KR" altLang="en-US" dirty="0" smtClean="0"/>
              <a:t>가 복사된 것을 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④ </a:t>
            </a:r>
            <a:r>
              <a:rPr lang="ko-KR" altLang="en-US" dirty="0" smtClean="0"/>
              <a:t>우측 하단의 </a:t>
            </a:r>
            <a:r>
              <a:rPr lang="en-US" altLang="ko-KR" dirty="0" smtClean="0"/>
              <a:t>“Clone in Desktop”</a:t>
            </a:r>
            <a:r>
              <a:rPr lang="ko-KR" altLang="en-US" dirty="0" smtClean="0"/>
              <a:t>을 이용해 개인 컴퓨터로 자료 복사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⑤ </a:t>
            </a:r>
            <a:r>
              <a:rPr lang="en-US" altLang="ko-KR" dirty="0"/>
              <a:t>“Clone in Desktop”</a:t>
            </a:r>
            <a:r>
              <a:rPr lang="ko-KR" altLang="en-US" dirty="0"/>
              <a:t>을 클릭하면 자동으로 </a:t>
            </a:r>
            <a:r>
              <a:rPr lang="en-US" altLang="ko-KR" dirty="0" err="1"/>
              <a:t>Git</a:t>
            </a:r>
            <a:r>
              <a:rPr lang="ko-KR" altLang="en-US" dirty="0"/>
              <a:t>이 설치되고</a:t>
            </a:r>
            <a:r>
              <a:rPr lang="en-US" altLang="ko-KR" dirty="0"/>
              <a:t>, GUI</a:t>
            </a:r>
            <a:r>
              <a:rPr lang="ko-KR" altLang="en-US" dirty="0"/>
              <a:t>도 설치가 진행되나</a:t>
            </a:r>
            <a:r>
              <a:rPr lang="en-US" altLang="ko-KR" dirty="0"/>
              <a:t>, </a:t>
            </a:r>
            <a:r>
              <a:rPr lang="ko-KR" altLang="en-US" dirty="0"/>
              <a:t>그렇지 않은 경우</a:t>
            </a:r>
            <a:r>
              <a:rPr lang="en-US" altLang="ko-KR" dirty="0"/>
              <a:t>, </a:t>
            </a:r>
            <a:r>
              <a:rPr lang="ko-KR" altLang="en-US" dirty="0"/>
              <a:t>전화면 상단의 </a:t>
            </a:r>
            <a:r>
              <a:rPr lang="en-US" altLang="ko-KR" dirty="0"/>
              <a:t>“Help”</a:t>
            </a:r>
            <a:r>
              <a:rPr lang="ko-KR" altLang="en-US" dirty="0"/>
              <a:t>를 클릭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37414" y="1982182"/>
            <a:ext cx="2670441" cy="4291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89930" y="1845024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975809" y="5563091"/>
            <a:ext cx="1439443" cy="312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781130" y="5426669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234517" y="1532358"/>
            <a:ext cx="361826" cy="3126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039837" y="1395936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1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163017"/>
            <a:ext cx="7680960" cy="50667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303638" cy="5069020"/>
          </a:xfrm>
        </p:spPr>
        <p:txBody>
          <a:bodyPr/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나타난 화면에서 </a:t>
            </a:r>
            <a:r>
              <a:rPr lang="en-US" altLang="ko-KR" dirty="0" smtClean="0"/>
              <a:t>“Set Up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클릭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15319" y="2052975"/>
            <a:ext cx="1356851" cy="12860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120640" y="1916553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4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1160699"/>
            <a:ext cx="7710457" cy="50686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74141" cy="5069020"/>
          </a:xfrm>
        </p:spPr>
        <p:txBody>
          <a:bodyPr/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나타난 화면에서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다운받고 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30586" y="3032268"/>
            <a:ext cx="2542622" cy="7079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335907" y="2895846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1160699"/>
            <a:ext cx="7710457" cy="506861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Clone in Desktop (1/3)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71949" y="1160699"/>
            <a:ext cx="3215148" cy="5069020"/>
          </a:xfrm>
        </p:spPr>
        <p:txBody>
          <a:bodyPr/>
          <a:lstStyle/>
          <a:p>
            <a:r>
              <a:rPr lang="en-US" altLang="ko-KR" dirty="0" smtClean="0"/>
              <a:t>① “Clone in Desktop”</a:t>
            </a:r>
            <a:r>
              <a:rPr lang="ko-KR" altLang="en-US" dirty="0" smtClean="0"/>
              <a:t>을 클릭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975809" y="5521390"/>
            <a:ext cx="1433543" cy="3602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781130" y="5384967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5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89" y="1160699"/>
            <a:ext cx="4371975" cy="45205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Clone in Desktop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② “Clone”</a:t>
            </a:r>
            <a:r>
              <a:rPr lang="ko-KR" altLang="en-US" dirty="0" smtClean="0"/>
              <a:t>할 폴더 위치를 지정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82354" y="3923070"/>
            <a:ext cx="1126776" cy="4719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87675" y="3786648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859" y="1160699"/>
            <a:ext cx="8555159" cy="463246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Clone in Desktop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③ “Clone” </a:t>
            </a:r>
            <a:r>
              <a:rPr lang="ko-KR" altLang="en-US" dirty="0" smtClean="0"/>
              <a:t>결과를 </a:t>
            </a:r>
            <a:r>
              <a:rPr lang="ko-KR" altLang="en-US" dirty="0" err="1" smtClean="0"/>
              <a:t>위도우</a:t>
            </a:r>
            <a:r>
              <a:rPr lang="ko-KR" altLang="en-US" dirty="0" smtClean="0"/>
              <a:t> 탐색기에서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2847" y="4046957"/>
            <a:ext cx="1887793" cy="690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038168" y="3910535"/>
            <a:ext cx="294967" cy="2728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BEFFC-C5CA-45A7-9614-FF56B9F8A3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2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849</Words>
  <Application>Microsoft Office PowerPoint</Application>
  <PresentationFormat>와이드스크린</PresentationFormat>
  <Paragraphs>169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Github Quick Manual</vt:lpstr>
      <vt:lpstr>목차</vt:lpstr>
      <vt:lpstr>1. Fork (1/2)</vt:lpstr>
      <vt:lpstr>1. Fork (2/2)</vt:lpstr>
      <vt:lpstr>2. Git 설치 (1/2)</vt:lpstr>
      <vt:lpstr>2. Git 설치 (2/2)</vt:lpstr>
      <vt:lpstr>3. Clone in Desktop (1/3)</vt:lpstr>
      <vt:lpstr>3. Clone in Desktop (2/3)</vt:lpstr>
      <vt:lpstr>3. Clone in Desktop (3/3)</vt:lpstr>
      <vt:lpstr>4. 문서편집 및 Repository에 공유 (1/6)</vt:lpstr>
      <vt:lpstr>4. 문서편집 및 Repository에 공유 (2/6)</vt:lpstr>
      <vt:lpstr>4. 문서편집 및 Repository에 공유 (3/6)</vt:lpstr>
      <vt:lpstr>4. 문서편집 및 Repository에 공유 (4/6)</vt:lpstr>
      <vt:lpstr>4. 문서편집 및 Repository에 공유 (5/6)</vt:lpstr>
      <vt:lpstr>4. 문서편집 및 Repository에 공유 (6/6)</vt:lpstr>
      <vt:lpstr>5. Pull Request – 요청 (1/4) </vt:lpstr>
      <vt:lpstr>5. Pull Request – 요청 (2/4)</vt:lpstr>
      <vt:lpstr>5. Pull Request – 요청 (3/4)</vt:lpstr>
      <vt:lpstr>5. Pull Request – 요청 (4/4)</vt:lpstr>
      <vt:lpstr>6. Pull Request – 승인 (1/6)</vt:lpstr>
      <vt:lpstr>6. Pull Request – 승인 (2/6)</vt:lpstr>
      <vt:lpstr>6. Pull Request – 승인 (3/6)</vt:lpstr>
      <vt:lpstr>6. Pull Request – 승인 (4/6)</vt:lpstr>
      <vt:lpstr>6. Pull Request – 승인 (5/6)</vt:lpstr>
      <vt:lpstr>6. Pull Request – 승인 (6/6)</vt:lpstr>
      <vt:lpstr>7. Pull Request – 결과 확인 (1/3)</vt:lpstr>
      <vt:lpstr>7. Pull Request – 결과 확인 (2/3)</vt:lpstr>
      <vt:lpstr>7. Pull Request – 결과 확인 (3/3)</vt:lpstr>
      <vt:lpstr>8. Tips 1) ADP 단기완성 Script Download (1/3)</vt:lpstr>
      <vt:lpstr>8. Tips 1) ADP 단기완성 Script Download (2/3)</vt:lpstr>
      <vt:lpstr>8. Tips 1) ADP 단기완성 Script Download (3/3)</vt:lpstr>
      <vt:lpstr>8. Tips 2) Coursera 강의 중 Data Science Repository (1/2)</vt:lpstr>
      <vt:lpstr>8. Tips 2) Coursera 강의 중 Data Science Repository (1/2)</vt:lpstr>
      <vt:lpstr>8. Tips 3) Coursera 강의 중 Data Science</vt:lpstr>
      <vt:lpstr>8. Tips 4) Github Book (무료 온라인)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Tim</dc:creator>
  <cp:lastModifiedBy>Tim</cp:lastModifiedBy>
  <cp:revision>38</cp:revision>
  <dcterms:created xsi:type="dcterms:W3CDTF">2015-03-27T14:27:16Z</dcterms:created>
  <dcterms:modified xsi:type="dcterms:W3CDTF">2015-03-28T07:10:40Z</dcterms:modified>
</cp:coreProperties>
</file>